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4B1C1D-9697-4850-B6E4-98D6DA2AAD4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269D2F-8272-4D2B-A65E-66BECC1675F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499230" cy="16002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Caregiving Resources</a:t>
            </a:r>
            <a:r>
              <a:rPr lang="en-US" sz="5400" dirty="0" smtClean="0">
                <a:solidFill>
                  <a:srgbClr val="92D050"/>
                </a:solidFill>
                <a:effectLst/>
              </a:rPr>
              <a:t/>
            </a:r>
            <a:br>
              <a:rPr lang="en-US" sz="5400" dirty="0" smtClean="0">
                <a:solidFill>
                  <a:srgbClr val="92D050"/>
                </a:solidFill>
                <a:effectLst/>
              </a:rPr>
            </a:br>
            <a:endParaRPr lang="en-US" sz="5400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761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5197642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838200"/>
            <a:ext cx="82296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Debra J. </a:t>
            </a:r>
            <a:r>
              <a:rPr lang="en-US" dirty="0" err="1">
                <a:solidFill>
                  <a:srgbClr val="FFFF00"/>
                </a:solidFill>
                <a:latin typeface="Arial" charset="0"/>
                <a:cs typeface="Arial" charset="0"/>
              </a:rPr>
              <a:t>Kakuk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Smith</a:t>
            </a:r>
            <a:b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MA, MLIS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7051430" cy="2667000"/>
          </a:xfrm>
        </p:spPr>
        <p:txBody>
          <a:bodyPr>
            <a:normAutofit/>
          </a:bodyPr>
          <a:lstStyle/>
          <a:p>
            <a:r>
              <a:rPr lang="en-US" sz="24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Professor, Health Sciences </a:t>
            </a:r>
            <a:r>
              <a:rPr lang="en-US" sz="24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Librarian</a:t>
            </a:r>
          </a:p>
          <a:p>
            <a:endParaRPr lang="en-US" sz="24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r>
              <a:rPr lang="en-US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College of </a:t>
            </a:r>
            <a:r>
              <a:rPr lang="en-US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DuPage</a:t>
            </a:r>
          </a:p>
          <a:p>
            <a:endParaRPr lang="en-US" sz="12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r>
              <a:rPr lang="en-US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smithkak@cod.edu</a:t>
            </a:r>
            <a:endParaRPr lang="en-US" sz="4800" b="1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6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8710" y="152400"/>
            <a:ext cx="3008313" cy="640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50" y="2362200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rgbClr val="FFFF00"/>
                </a:solidFill>
              </a:rPr>
              <a:t>Caregiving Quick Facts</a:t>
            </a:r>
            <a:endParaRPr lang="en-US" sz="37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4170" y="152400"/>
            <a:ext cx="5335029" cy="6553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Caregiving is:</a:t>
            </a:r>
          </a:p>
          <a:p>
            <a:pPr lvl="1">
              <a:spcAft>
                <a:spcPts val="1200"/>
              </a:spcAft>
            </a:pP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mentally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spiritually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emotionally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challenging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adults (4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every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care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significant health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n-US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additional 1.4 million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dependent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</a:t>
            </a:r>
            <a:r>
              <a:rPr lang="en-US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2862363" cy="191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1369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8710" y="152400"/>
            <a:ext cx="3008313" cy="640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50" y="2362200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rgbClr val="FFFF00"/>
                </a:solidFill>
              </a:rPr>
              <a:t>Caregiving Quick Facts</a:t>
            </a:r>
            <a:endParaRPr lang="en-US" sz="37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4170" y="152400"/>
            <a:ext cx="5335029" cy="6553200"/>
          </a:xfrm>
        </p:spPr>
        <p:txBody>
          <a:bodyPr>
            <a:normAutofit fontScale="92500"/>
          </a:bodyPr>
          <a:lstStyle/>
          <a:p>
            <a:pPr marL="137160" indent="0" algn="ctr"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Caretaking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pPr marL="137160" indent="0" algn="ctr"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Economy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working caregivers miss an average of 6.6 days of work per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126,222,624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lost days</a:t>
            </a:r>
          </a:p>
          <a:p>
            <a:pPr lvl="1"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25.2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lost productivity</a:t>
            </a:r>
            <a:r>
              <a:rPr lang="en-US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hours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 and under) spend caretaking are not included in these figures!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6" y="381000"/>
            <a:ext cx="277368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0" y="4038600"/>
            <a:ext cx="2873571" cy="20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0"/>
            <a:ext cx="3008313" cy="670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848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rgbClr val="FFFF00"/>
                </a:solidFill>
              </a:rPr>
              <a:t>Caregiving Resources</a:t>
            </a:r>
            <a:endParaRPr lang="en-US" sz="37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4170" y="152400"/>
            <a:ext cx="5335029" cy="6553200"/>
          </a:xfrm>
        </p:spPr>
        <p:txBody>
          <a:bodyPr>
            <a:normAutofit/>
          </a:bodyPr>
          <a:lstStyle/>
          <a:p>
            <a:pPr marL="137160" indent="0" algn="ctr"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in all formats,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</a:p>
          <a:p>
            <a:pPr lvl="1">
              <a:spcAft>
                <a:spcPts val="12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DVDs</a:t>
            </a:r>
          </a:p>
          <a:p>
            <a:pPr lvl="1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CD-ROMs</a:t>
            </a:r>
          </a:p>
          <a:p>
            <a:pPr lvl="1">
              <a:spcAft>
                <a:spcPts val="12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VHS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7" y="152400"/>
            <a:ext cx="1585486" cy="2378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2" y="4038600"/>
            <a:ext cx="194177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0"/>
            <a:ext cx="3008313" cy="670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848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rgbClr val="FFFF00"/>
                </a:solidFill>
              </a:rPr>
              <a:t>Caregiving Resources</a:t>
            </a:r>
            <a:endParaRPr lang="en-US" sz="37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4170" y="152400"/>
            <a:ext cx="5335029" cy="6553200"/>
          </a:xfrm>
        </p:spPr>
        <p:txBody>
          <a:bodyPr>
            <a:normAutofit lnSpcReduction="10000"/>
          </a:bodyPr>
          <a:lstStyle/>
          <a:p>
            <a:pPr marL="137160" indent="0" algn="ctr"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Address:</a:t>
            </a:r>
            <a:endParaRPr lang="en-US" sz="4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Day-to-day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concerns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Caregiving Stress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 types of caregivers and/or patients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Assistive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 considerations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much more….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0" y="152400"/>
            <a:ext cx="166801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35925"/>
            <a:ext cx="1744850" cy="26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6299"/>
            <a:ext cx="8656704" cy="45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90" y="1524000"/>
            <a:ext cx="25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225715" y="3048000"/>
            <a:ext cx="2990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225715" y="4572000"/>
            <a:ext cx="2990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156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Caregiving Resources </vt:lpstr>
      <vt:lpstr>Debra J. Kakuk Smith  MA, MLIS</vt:lpstr>
      <vt:lpstr>Caregiving Quick Facts</vt:lpstr>
      <vt:lpstr>Caregiving Quick Facts</vt:lpstr>
      <vt:lpstr>Caregiving Resources</vt:lpstr>
      <vt:lpstr>Caregiving Resources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411</dc:title>
  <dc:creator>IT</dc:creator>
  <cp:lastModifiedBy>IT</cp:lastModifiedBy>
  <cp:revision>22</cp:revision>
  <dcterms:created xsi:type="dcterms:W3CDTF">2014-03-18T18:27:53Z</dcterms:created>
  <dcterms:modified xsi:type="dcterms:W3CDTF">2014-04-30T21:03:10Z</dcterms:modified>
</cp:coreProperties>
</file>